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75" r:id="rId8"/>
    <p:sldId id="266" r:id="rId9"/>
    <p:sldId id="262" r:id="rId10"/>
    <p:sldId id="267" r:id="rId11"/>
    <p:sldId id="268" r:id="rId12"/>
    <p:sldId id="263" r:id="rId13"/>
    <p:sldId id="269" r:id="rId14"/>
    <p:sldId id="270" r:id="rId15"/>
    <p:sldId id="271" r:id="rId16"/>
    <p:sldId id="264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  <a:srgbClr val="99FF99"/>
    <a:srgbClr val="C416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49E2A56-EEF0-4E15-86DD-2000DDA3A4CB}" type="datetimeFigureOut">
              <a:rPr lang="hu-HU" smtClean="0"/>
              <a:t>2019. 09. 03.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C827613-487C-4858-ACAF-8F45203C4E7F}" type="slidenum">
              <a:rPr lang="hu-HU" smtClean="0"/>
              <a:t>‹#›</a:t>
            </a:fld>
            <a:endParaRPr lang="hu-H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8437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E2A56-EEF0-4E15-86DD-2000DDA3A4CB}" type="datetimeFigureOut">
              <a:rPr lang="hu-HU" smtClean="0"/>
              <a:t>2019. 09. 03.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27613-487C-4858-ACAF-8F45203C4E7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8939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E2A56-EEF0-4E15-86DD-2000DDA3A4CB}" type="datetimeFigureOut">
              <a:rPr lang="hu-HU" smtClean="0"/>
              <a:t>2019. 09. 03.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27613-487C-4858-ACAF-8F45203C4E7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1656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E2A56-EEF0-4E15-86DD-2000DDA3A4CB}" type="datetimeFigureOut">
              <a:rPr lang="hu-HU" smtClean="0"/>
              <a:t>2019. 09. 03.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27613-487C-4858-ACAF-8F45203C4E7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8214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E2A56-EEF0-4E15-86DD-2000DDA3A4CB}" type="datetimeFigureOut">
              <a:rPr lang="hu-HU" smtClean="0"/>
              <a:t>2019. 09. 03.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27613-487C-4858-ACAF-8F45203C4E7F}" type="slidenum">
              <a:rPr lang="hu-HU" smtClean="0"/>
              <a:t>‹#›</a:t>
            </a:fld>
            <a:endParaRPr lang="hu-H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510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E2A56-EEF0-4E15-86DD-2000DDA3A4CB}" type="datetimeFigureOut">
              <a:rPr lang="hu-HU" smtClean="0"/>
              <a:t>2019. 09. 03.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27613-487C-4858-ACAF-8F45203C4E7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928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E2A56-EEF0-4E15-86DD-2000DDA3A4CB}" type="datetimeFigureOut">
              <a:rPr lang="hu-HU" smtClean="0"/>
              <a:t>2019. 09. 03.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27613-487C-4858-ACAF-8F45203C4E7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9306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E2A56-EEF0-4E15-86DD-2000DDA3A4CB}" type="datetimeFigureOut">
              <a:rPr lang="hu-HU" smtClean="0"/>
              <a:t>2019. 09. 03.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27613-487C-4858-ACAF-8F45203C4E7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7300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E2A56-EEF0-4E15-86DD-2000DDA3A4CB}" type="datetimeFigureOut">
              <a:rPr lang="hu-HU" smtClean="0"/>
              <a:t>2019. 09. 03.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27613-487C-4858-ACAF-8F45203C4E7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3438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E2A56-EEF0-4E15-86DD-2000DDA3A4CB}" type="datetimeFigureOut">
              <a:rPr lang="hu-HU" smtClean="0"/>
              <a:t>2019. 09. 03.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27613-487C-4858-ACAF-8F45203C4E7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71520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E2A56-EEF0-4E15-86DD-2000DDA3A4CB}" type="datetimeFigureOut">
              <a:rPr lang="hu-HU" smtClean="0"/>
              <a:t>2019. 09. 03.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27613-487C-4858-ACAF-8F45203C4E7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0370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649E2A56-EEF0-4E15-86DD-2000DDA3A4CB}" type="datetimeFigureOut">
              <a:rPr lang="hu-HU" smtClean="0"/>
              <a:t>2019. 09. 03.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FC827613-487C-4858-ACAF-8F45203C4E7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7406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327355" y="52656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hu-HU" b="1" dirty="0" smtClean="0">
                <a:solidFill>
                  <a:srgbClr val="C41604"/>
                </a:solidFill>
                <a:latin typeface="+mn-lt"/>
              </a:rPr>
              <a:t>Irodalmi barangolás Erdélyben</a:t>
            </a:r>
            <a:endParaRPr lang="hu-HU" b="1" dirty="0">
              <a:solidFill>
                <a:srgbClr val="C41604"/>
              </a:solidFill>
              <a:latin typeface="+mn-lt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9355394" y="5954596"/>
            <a:ext cx="2561303" cy="665164"/>
          </a:xfrm>
        </p:spPr>
        <p:txBody>
          <a:bodyPr/>
          <a:lstStyle/>
          <a:p>
            <a:r>
              <a:rPr lang="hu-HU" b="1" dirty="0" smtClean="0">
                <a:solidFill>
                  <a:srgbClr val="FF0000"/>
                </a:solidFill>
              </a:rPr>
              <a:t>HAT-19-03-0196</a:t>
            </a:r>
            <a:endParaRPr lang="hu-HU" b="1" dirty="0">
              <a:solidFill>
                <a:srgbClr val="FF0000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795" y="3116176"/>
            <a:ext cx="5511120" cy="3398151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50158" y="5400598"/>
            <a:ext cx="234339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b="1" i="1" dirty="0" smtClean="0">
                <a:solidFill>
                  <a:srgbClr val="FF0000"/>
                </a:solidFill>
                <a:cs typeface="Calibri" panose="020F0502020204030204" pitchFamily="34" charset="0"/>
              </a:rPr>
              <a:t>Paksi Vak Bottyán</a:t>
            </a:r>
            <a:br>
              <a:rPr lang="hu-HU" sz="2200" b="1" i="1" dirty="0" smtClean="0">
                <a:solidFill>
                  <a:srgbClr val="FF0000"/>
                </a:solidFill>
                <a:cs typeface="Calibri" panose="020F0502020204030204" pitchFamily="34" charset="0"/>
              </a:rPr>
            </a:br>
            <a:r>
              <a:rPr lang="hu-HU" sz="2200" b="1" i="1" dirty="0" smtClean="0">
                <a:solidFill>
                  <a:srgbClr val="FF0000"/>
                </a:solidFill>
                <a:cs typeface="Calibri" panose="020F0502020204030204" pitchFamily="34" charset="0"/>
              </a:rPr>
              <a:t> Gimnázium</a:t>
            </a:r>
          </a:p>
          <a:p>
            <a:r>
              <a:rPr lang="hu-HU" sz="2200" b="1" i="1" dirty="0" smtClean="0">
                <a:solidFill>
                  <a:srgbClr val="FF0000"/>
                </a:solidFill>
                <a:cs typeface="Calibri" panose="020F0502020204030204" pitchFamily="34" charset="0"/>
              </a:rPr>
              <a:t>11.h</a:t>
            </a:r>
            <a:endParaRPr lang="hu-HU" sz="2200" b="1" i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942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81" y="697625"/>
            <a:ext cx="7043515" cy="528850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663" y="1452536"/>
            <a:ext cx="6104726" cy="407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59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334" y="433071"/>
            <a:ext cx="9138168" cy="586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25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73614" y="276454"/>
            <a:ext cx="11737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sz="3200" b="1" dirty="0" smtClean="0">
                <a:solidFill>
                  <a:srgbClr val="C00000"/>
                </a:solidFill>
              </a:rPr>
              <a:t>5.nap</a:t>
            </a:r>
            <a:endParaRPr lang="hu-HU" sz="3200" b="1" dirty="0">
              <a:solidFill>
                <a:srgbClr val="C00000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933" y="111242"/>
            <a:ext cx="9300211" cy="653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461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911" y="178096"/>
            <a:ext cx="8445795" cy="633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24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71450"/>
            <a:ext cx="97536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53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4416" y="377938"/>
            <a:ext cx="4621397" cy="622964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02" y="1453470"/>
            <a:ext cx="6503360" cy="390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296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586265" y="414678"/>
            <a:ext cx="11961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sz="3200" b="1" dirty="0" smtClean="0">
                <a:solidFill>
                  <a:srgbClr val="C00000"/>
                </a:solidFill>
              </a:rPr>
              <a:t>6.nap</a:t>
            </a:r>
            <a:endParaRPr lang="hu-HU" sz="3200" b="1" dirty="0">
              <a:solidFill>
                <a:srgbClr val="C00000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691" y="221004"/>
            <a:ext cx="8624337" cy="628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20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280" y="170121"/>
            <a:ext cx="8817935" cy="661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00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880" y="234801"/>
            <a:ext cx="8578925" cy="642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43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62447" y="1063256"/>
            <a:ext cx="6455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rgbClr val="C00000"/>
                </a:solidFill>
              </a:rPr>
              <a:t>Jó utat, sok szép élményt, 11.h!</a:t>
            </a:r>
            <a:endParaRPr lang="hu-HU" sz="3600" b="1" dirty="0">
              <a:solidFill>
                <a:srgbClr val="C00000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194" y="1847810"/>
            <a:ext cx="5975866" cy="422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72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318977" y="95694"/>
            <a:ext cx="11419367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3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Időpont</a:t>
            </a:r>
            <a:r>
              <a:rPr lang="hu-HU" sz="36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2019. szeptember 8 – 13.</a:t>
            </a:r>
          </a:p>
          <a:p>
            <a:pPr>
              <a:lnSpc>
                <a:spcPct val="150000"/>
              </a:lnSpc>
            </a:pPr>
            <a:r>
              <a:rPr lang="hu-HU" sz="3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Költségek</a:t>
            </a:r>
            <a:r>
              <a:rPr lang="hu-HU" sz="36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pályázati pénzből </a:t>
            </a:r>
            <a:r>
              <a:rPr lang="hu-HU" sz="36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endParaRPr lang="hu-HU" sz="36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6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útiköltség, helyi idegenvezetés, 5 éj szállás,   </a:t>
            </a:r>
          </a:p>
          <a:p>
            <a:pPr lvl="0">
              <a:lnSpc>
                <a:spcPct val="150000"/>
              </a:lnSpc>
            </a:pPr>
            <a:r>
              <a:rPr lang="hu-HU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6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félpanziós </a:t>
            </a:r>
            <a:r>
              <a:rPr lang="hu-HU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ellátás, ebédcsomag, </a:t>
            </a:r>
            <a:r>
              <a:rPr lang="hu-HU" sz="36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biztosítás,belépők</a:t>
            </a:r>
            <a:endParaRPr lang="hu-HU" sz="36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3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Dokumentumok</a:t>
            </a:r>
            <a:r>
              <a:rPr lang="hu-HU" sz="36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érvényes személyi igazolvány, </a:t>
            </a:r>
            <a:r>
              <a:rPr lang="hu-HU" sz="36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</a:t>
            </a:r>
            <a:r>
              <a:rPr lang="hu-HU" sz="36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-i </a:t>
            </a:r>
            <a:r>
              <a:rPr lang="hu-HU" sz="36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eü</a:t>
            </a:r>
            <a:r>
              <a:rPr lang="hu-HU" sz="36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lvl="0">
              <a:lnSpc>
                <a:spcPct val="150000"/>
              </a:lnSpc>
            </a:pPr>
            <a:r>
              <a:rPr lang="hu-HU" sz="3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</a:t>
            </a:r>
            <a:r>
              <a:rPr lang="hu-HU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kártya</a:t>
            </a:r>
          </a:p>
          <a:p>
            <a:pPr>
              <a:lnSpc>
                <a:spcPct val="150000"/>
              </a:lnSpc>
            </a:pPr>
            <a:r>
              <a:rPr lang="hu-HU" sz="3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Fizetőeszköz</a:t>
            </a:r>
            <a:r>
              <a:rPr lang="hu-HU" sz="36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lei (ajánlott:150 lei = kb. 10.000 Ft)</a:t>
            </a:r>
            <a:endParaRPr lang="hu-HU" sz="36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u-HU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499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358" y="362344"/>
            <a:ext cx="5511120" cy="339815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116419" y="3760495"/>
            <a:ext cx="5147563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8000" b="1" dirty="0" smtClean="0">
                <a:solidFill>
                  <a:srgbClr val="C00000"/>
                </a:solidFill>
              </a:rPr>
              <a:t>Programok</a:t>
            </a:r>
          </a:p>
          <a:p>
            <a:endParaRPr lang="hu-H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863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83801" y="289429"/>
            <a:ext cx="11737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smtClean="0">
                <a:solidFill>
                  <a:srgbClr val="C00000"/>
                </a:solidFill>
              </a:rPr>
              <a:t>1.nap</a:t>
            </a:r>
          </a:p>
          <a:p>
            <a:endParaRPr lang="hu-HU" sz="3200" b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701" y="180762"/>
            <a:ext cx="8809225" cy="640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91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543735" y="329617"/>
            <a:ext cx="11737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sz="3200" b="1" dirty="0" smtClean="0">
                <a:solidFill>
                  <a:srgbClr val="C00000"/>
                </a:solidFill>
              </a:rPr>
              <a:t>2.nap</a:t>
            </a:r>
            <a:endParaRPr lang="hu-HU" sz="3200" b="1" dirty="0">
              <a:solidFill>
                <a:srgbClr val="C00000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577" y="0"/>
            <a:ext cx="9017423" cy="63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284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2" y="116860"/>
            <a:ext cx="4976259" cy="331147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946" y="116860"/>
            <a:ext cx="5731392" cy="360049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58963"/>
            <a:ext cx="6189069" cy="348135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7505" y="3634386"/>
            <a:ext cx="4140274" cy="311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15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035" y="163140"/>
            <a:ext cx="9236638" cy="669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87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61" y="145269"/>
            <a:ext cx="3795602" cy="499147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656" y="95693"/>
            <a:ext cx="6208673" cy="412359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6162" y="3290491"/>
            <a:ext cx="5221914" cy="348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84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62982" y="287088"/>
            <a:ext cx="11865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sz="3200" b="1" dirty="0" smtClean="0">
                <a:solidFill>
                  <a:srgbClr val="C00000"/>
                </a:solidFill>
              </a:rPr>
              <a:t>4.nap</a:t>
            </a:r>
            <a:endParaRPr lang="hu-HU" sz="3200" b="1" dirty="0">
              <a:solidFill>
                <a:srgbClr val="C00000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158" y="91493"/>
            <a:ext cx="9232009" cy="668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874814"/>
      </p:ext>
    </p:extLst>
  </p:cSld>
  <p:clrMapOvr>
    <a:masterClrMapping/>
  </p:clrMapOvr>
</p:sld>
</file>

<file path=ppt/theme/theme1.xml><?xml version="1.0" encoding="utf-8"?>
<a:theme xmlns:a="http://schemas.openxmlformats.org/drawingml/2006/main" name="Bázis">
  <a:themeElements>
    <a:clrScheme name="Báz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áz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áz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Alap</Template>
  <TotalTime>110</TotalTime>
  <Words>76</Words>
  <Application>Microsoft Office PowerPoint</Application>
  <PresentationFormat>Szélesvásznú</PresentationFormat>
  <Paragraphs>18</Paragraphs>
  <Slides>19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3" baseType="lpstr">
      <vt:lpstr>Calibri</vt:lpstr>
      <vt:lpstr>Corbel</vt:lpstr>
      <vt:lpstr>Wingdings</vt:lpstr>
      <vt:lpstr>Bázis</vt:lpstr>
      <vt:lpstr>Irodalmi barangolás Erdélyben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Irodalmi barangolás Erdélyben</dc:title>
  <dc:creator>Szeriné Hipszki Györgyi</dc:creator>
  <cp:lastModifiedBy>Szeriné Hipszki Györgyi</cp:lastModifiedBy>
  <cp:revision>15</cp:revision>
  <dcterms:created xsi:type="dcterms:W3CDTF">2019-08-31T13:30:51Z</dcterms:created>
  <dcterms:modified xsi:type="dcterms:W3CDTF">2019-09-03T16:12:08Z</dcterms:modified>
</cp:coreProperties>
</file>