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2"/>
  </p:notesMasterIdLst>
  <p:sldIdLst>
    <p:sldId id="320" r:id="rId2"/>
    <p:sldId id="322" r:id="rId3"/>
    <p:sldId id="323" r:id="rId4"/>
    <p:sldId id="348" r:id="rId5"/>
    <p:sldId id="346" r:id="rId6"/>
    <p:sldId id="324" r:id="rId7"/>
    <p:sldId id="349" r:id="rId8"/>
    <p:sldId id="347" r:id="rId9"/>
    <p:sldId id="325" r:id="rId10"/>
    <p:sldId id="345" r:id="rId1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faia69@gmail.com" initials="p" lastIdx="3" clrIdx="0">
    <p:extLst>
      <p:ext uri="{19B8F6BF-5375-455C-9EA6-DF929625EA0E}">
        <p15:presenceInfo xmlns:p15="http://schemas.microsoft.com/office/powerpoint/2012/main" xmlns="" userId="7e663b172bdee5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75C"/>
    <a:srgbClr val="A96E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265" autoAdjust="0"/>
    <p:restoredTop sz="89437" autoAdjust="0"/>
  </p:normalViewPr>
  <p:slideViewPr>
    <p:cSldViewPr>
      <p:cViewPr varScale="1">
        <p:scale>
          <a:sx n="65" d="100"/>
          <a:sy n="65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17CE6F-AF58-4756-BA93-2D87417657A0}" type="datetimeFigureOut">
              <a:rPr lang="hu-HU"/>
              <a:pPr>
                <a:defRPr/>
              </a:pPr>
              <a:t>2018.03.13.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E6A673-7FBD-40FA-8C25-BC71AA9E6E2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F602F-17F7-42ED-BF20-9E7BAC6DD374}" type="datetimeFigureOut">
              <a:rPr lang="hu-HU" smtClean="0"/>
              <a:pPr>
                <a:defRPr/>
              </a:pPr>
              <a:t>2018.03.13.</a:t>
            </a:fld>
            <a:endParaRPr lang="hu-HU" dirty="0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39AF9-00D4-4195-AFE5-A304BB47F3C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CD0FD8-2FA8-4063-ADFA-B3171167A05D}" type="datetimeFigureOut">
              <a:rPr lang="hu-HU" smtClean="0"/>
              <a:pPr>
                <a:defRPr/>
              </a:pPr>
              <a:t>2018.03.13.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EC25F-F081-463D-82B7-BC474842CA3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D40B5B-4E83-4344-87B0-DACB56E85C36}" type="datetimeFigureOut">
              <a:rPr lang="hu-HU" smtClean="0"/>
              <a:pPr>
                <a:defRPr/>
              </a:pPr>
              <a:t>2018.03.13.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9E0C6-DA50-4F86-994E-5B0BDE267EBB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E319C-4D46-422A-A662-1474225E835F}" type="datetimeFigureOut">
              <a:rPr lang="hu-HU" smtClean="0"/>
              <a:pPr>
                <a:defRPr/>
              </a:pPr>
              <a:t>2018.03.13.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00185-1400-46D6-9B3C-CD0DAA72EF29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75971-D0D2-421A-B88D-10F23A4F7236}" type="datetimeFigureOut">
              <a:rPr lang="hu-HU" smtClean="0"/>
              <a:pPr>
                <a:defRPr/>
              </a:pPr>
              <a:t>2018.03.13.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2783F-3B89-454C-B351-3BCC5CBE827E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7FDE38-0A6F-4425-BCB2-7027492102AA}" type="datetimeFigureOut">
              <a:rPr lang="hu-HU" smtClean="0"/>
              <a:pPr>
                <a:defRPr/>
              </a:pPr>
              <a:t>2018.03.13.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671CF-3D94-47D1-A686-DEDA445BDC87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629C0-2ED6-4BDC-8A9F-3B9A8D6896F9}" type="datetimeFigureOut">
              <a:rPr lang="hu-HU" smtClean="0"/>
              <a:pPr>
                <a:defRPr/>
              </a:pPr>
              <a:t>2018.03.13.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A1B6E-5789-406F-9CE9-6817F6FDF2C0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2EDEC9-4FF0-49D6-AA82-A60D3D0CEDC1}" type="datetimeFigureOut">
              <a:rPr lang="hu-HU" smtClean="0"/>
              <a:pPr>
                <a:defRPr/>
              </a:pPr>
              <a:t>2018.03.13.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2E9D8-B659-4190-8650-1ECEF6D7A592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2888E-DE69-4C28-978C-811C57B24428}" type="datetimeFigureOut">
              <a:rPr lang="hu-HU" smtClean="0"/>
              <a:pPr>
                <a:defRPr/>
              </a:pPr>
              <a:t>2018.03.13.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331D3-60B6-4A1A-B83A-64F3F1008EA2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FA9F8-2044-472B-A069-CF40E509670D}" type="datetimeFigureOut">
              <a:rPr lang="hu-HU" smtClean="0"/>
              <a:pPr>
                <a:defRPr/>
              </a:pPr>
              <a:t>2018.03.13.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C7E4F-2402-41E5-8B51-469CB5D10604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9A97F-3C00-4C03-ACD3-DCCD7A60C7FB}" type="datetimeFigureOut">
              <a:rPr lang="hu-HU" smtClean="0"/>
              <a:pPr>
                <a:defRPr/>
              </a:pPr>
              <a:t>2018.03.13.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1927FCF-FCBB-4E3B-82EE-4D165A8D90C3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8EF5FBA-EB33-415F-BFDD-7DF8992EC609}" type="datetimeFigureOut">
              <a:rPr lang="hu-HU" smtClean="0"/>
              <a:pPr>
                <a:defRPr/>
              </a:pPr>
              <a:t>2018.03.13.</a:t>
            </a:fld>
            <a:endParaRPr lang="hu-HU" dirty="0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18F33DA-3BA6-4872-BC5E-FD59E45FE22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u-HU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nterkulturális </a:t>
            </a:r>
            <a:r>
              <a:rPr lang="hu-HU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workshopok</a:t>
            </a:r>
            <a:r>
              <a:rPr lang="hu-HU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Ötletek , módszerek</a:t>
            </a:r>
            <a:endParaRPr lang="hu-HU" sz="4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857356" y="5429264"/>
            <a:ext cx="5647187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Készítette: Elekné </a:t>
            </a:r>
            <a:r>
              <a:rPr lang="hu-H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Pálfai Andrea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14348" y="357166"/>
            <a:ext cx="442915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+mn-lt"/>
              </a:rPr>
              <a:t>Köszönöm a figyelmet!</a:t>
            </a:r>
            <a:endParaRPr lang="hu-HU" sz="3200" dirty="0">
              <a:latin typeface="+mn-lt"/>
            </a:endParaRPr>
          </a:p>
        </p:txBody>
      </p:sp>
      <p:pic>
        <p:nvPicPr>
          <p:cNvPr id="4" name="Kép 3" descr="Képtalálat a következőre: „Erasmus+ logo”">
            <a:extLst>
              <a:ext uri="{FF2B5EF4-FFF2-40B4-BE49-F238E27FC236}">
                <a16:creationId xmlns:a16="http://schemas.microsoft.com/office/drawing/2014/main" xmlns="" id="{1302C4BD-5C80-A34D-A32A-F0C5EA6EA39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857232"/>
            <a:ext cx="2238375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2000232" y="1142984"/>
            <a:ext cx="98616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>
            <a:noAutofit/>
          </a:bodyPr>
          <a:lstStyle/>
          <a:p>
            <a:r>
              <a:rPr 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</a:t>
            </a:r>
            <a:b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INTERAKCIÓS JÁTÉKOK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 descr="Képtalálat a következőre: „Erasmus+ logo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14290"/>
            <a:ext cx="2238375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500034" y="1643050"/>
            <a:ext cx="7929618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u="sng" dirty="0" smtClean="0">
                <a:solidFill>
                  <a:srgbClr val="002060"/>
                </a:solidFill>
              </a:rPr>
              <a:t>Egymás köszöntése saját nyelvünkön</a:t>
            </a:r>
          </a:p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rgbClr val="002060"/>
                </a:solidFill>
              </a:rPr>
              <a:t>cél: egymás jobb megismerése</a:t>
            </a:r>
            <a:r>
              <a:rPr lang="hu-HU" sz="2400" dirty="0" smtClean="0">
                <a:solidFill>
                  <a:srgbClr val="002060"/>
                </a:solidFill>
              </a:rPr>
              <a:t>, </a:t>
            </a:r>
            <a:r>
              <a:rPr lang="hu-HU" sz="2400" dirty="0" smtClean="0">
                <a:solidFill>
                  <a:srgbClr val="002060"/>
                </a:solidFill>
              </a:rPr>
              <a:t>megértése, szokások </a:t>
            </a:r>
            <a:r>
              <a:rPr lang="hu-HU" sz="2400" dirty="0" smtClean="0">
                <a:solidFill>
                  <a:srgbClr val="002060"/>
                </a:solidFill>
              </a:rPr>
              <a:t>megismerése, </a:t>
            </a:r>
            <a:endParaRPr lang="hu-HU" sz="24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u="sng" dirty="0" smtClean="0">
                <a:solidFill>
                  <a:srgbClr val="002060"/>
                </a:solidFill>
              </a:rPr>
              <a:t>mozgásgyakorlatok</a:t>
            </a:r>
            <a:r>
              <a:rPr lang="hu-HU" sz="2400" dirty="0" smtClean="0">
                <a:solidFill>
                  <a:srgbClr val="002060"/>
                </a:solidFill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rgbClr val="002060"/>
                </a:solidFill>
              </a:rPr>
              <a:t>cél: egymásra hangolódás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hu-HU" sz="2400" dirty="0" smtClean="0">
                <a:solidFill>
                  <a:srgbClr val="002060"/>
                </a:solidFill>
              </a:rPr>
              <a:t> zene kézmozdulatokkal 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hu-HU" sz="2400" dirty="0" smtClean="0">
                <a:solidFill>
                  <a:srgbClr val="002060"/>
                </a:solidFill>
              </a:rPr>
              <a:t> Kártyajátékok 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hu-HU" sz="2400" dirty="0" smtClean="0">
                <a:solidFill>
                  <a:srgbClr val="002060"/>
                </a:solidFill>
              </a:rPr>
              <a:t> Masszázsgyakorlatok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hu-HU" sz="2400" dirty="0" smtClean="0">
                <a:solidFill>
                  <a:srgbClr val="002060"/>
                </a:solidFill>
              </a:rPr>
              <a:t> Tapsjátékok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hu-HU" sz="2400" dirty="0" smtClean="0">
                <a:solidFill>
                  <a:srgbClr val="002060"/>
                </a:solidFill>
              </a:rPr>
              <a:t> Szinkrongyakorlatok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928694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Interkulturális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 descr="Képtalálat a következőre: „Erasmus+ logo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85728"/>
            <a:ext cx="2238375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357159" y="1857364"/>
            <a:ext cx="392909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Feladat: </a:t>
            </a:r>
            <a:r>
              <a:rPr 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Etikettszabályok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felállítása egy nemzetközi diákcsere alkalmából</a:t>
            </a:r>
          </a:p>
          <a:p>
            <a:pPr>
              <a:lnSpc>
                <a:spcPct val="150000"/>
              </a:lnSpc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Szempontok: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Köszöntés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ajándékok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milyen virág?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dresszkód</a:t>
            </a:r>
          </a:p>
        </p:txBody>
      </p:sp>
      <p:pic>
        <p:nvPicPr>
          <p:cNvPr id="4098" name="Picture 2" descr="E:\Portó beszámoló 2018\képek Portó\képek a honlapra\20171024_115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3643338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Interkulturális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57818" y="2071678"/>
            <a:ext cx="342899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„Egy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esküvő előzményei”</a:t>
            </a:r>
          </a:p>
          <a:p>
            <a:pPr>
              <a:lnSpc>
                <a:spcPct val="150000"/>
              </a:lnSpc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Feladat: egy történet szerepelőinek viselkedését, reakcióit kell megítélni úgy, hogy egy olyan sorrendet kell kialakítani, amelyben rangsoroljuk, ki viselkedett legerkölcsösebben, és ki a legkevésbé.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E:\Portó beszámoló 2018\képek Portó\képek a honlapra\20171023_142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667250" cy="4429132"/>
          </a:xfrm>
          <a:prstGeom prst="rect">
            <a:avLst/>
          </a:prstGeom>
          <a:noFill/>
        </p:spPr>
      </p:pic>
      <p:pic>
        <p:nvPicPr>
          <p:cNvPr id="5" name="Kép 4" descr="Képtalálat a következőre: „Erasmus+ logo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238375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14348" y="2357430"/>
            <a:ext cx="3429024" cy="2308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ängstliche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Fritz:</a:t>
            </a:r>
          </a:p>
          <a:p>
            <a:r>
              <a:rPr lang="hu-HU" sz="2400" dirty="0" smtClean="0"/>
              <a:t>Feladat:  Fogalmazzuk meg, milyen </a:t>
            </a:r>
            <a:r>
              <a:rPr lang="hu-HU" sz="2400" dirty="0" smtClean="0"/>
              <a:t>félelmek alakulnak ki a diákokban egy </a:t>
            </a:r>
            <a:r>
              <a:rPr lang="hu-HU" sz="2400" dirty="0" smtClean="0"/>
              <a:t>diákcsere alkalmából? </a:t>
            </a:r>
            <a:endParaRPr lang="hu-HU" sz="2400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1000132"/>
          </a:xfrm>
        </p:spPr>
        <p:txBody>
          <a:bodyPr/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Interkulturális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E:\Portó beszámoló 2018\képek Portó\képek a honlapra\20171024_143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736"/>
            <a:ext cx="3214697" cy="5072099"/>
          </a:xfrm>
          <a:prstGeom prst="rect">
            <a:avLst/>
          </a:prstGeom>
          <a:noFill/>
        </p:spPr>
      </p:pic>
      <p:pic>
        <p:nvPicPr>
          <p:cNvPr id="9" name="Kép 8" descr="Képtalálat a következőre: „Erasmus+ logo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238375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Interkulturális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 descr="Képtalálat a következőre: „Erasmus+ logo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238375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500034" y="1428736"/>
            <a:ext cx="80010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Különböző emberek –különböző kultúrák:</a:t>
            </a:r>
          </a:p>
          <a:p>
            <a:endParaRPr lang="hu-HU" sz="2000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Portó beszámoló 2018\képek Portó\képek a honlapra\20171023_124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428868"/>
            <a:ext cx="2250297" cy="4000528"/>
          </a:xfrm>
          <a:prstGeom prst="rect">
            <a:avLst/>
          </a:prstGeom>
          <a:noFill/>
        </p:spPr>
      </p:pic>
      <p:pic>
        <p:nvPicPr>
          <p:cNvPr id="2051" name="Picture 3" descr="E:\Portó beszámoló 2018\képek Portó\képek a honlapra\20171023_124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428868"/>
            <a:ext cx="2286016" cy="4000528"/>
          </a:xfrm>
          <a:prstGeom prst="rect">
            <a:avLst/>
          </a:prstGeom>
          <a:noFill/>
        </p:spPr>
      </p:pic>
      <p:pic>
        <p:nvPicPr>
          <p:cNvPr id="2052" name="Picture 4" descr="E:\Portó beszámoló 2018\képek Portó\képek a honlapra\20171023_124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428869"/>
            <a:ext cx="228601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1143000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Tolerancia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E:\Portó beszámoló 2018\képek Portó\képek a honlapra\20171023_124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3116"/>
            <a:ext cx="3760408" cy="4460661"/>
          </a:xfrm>
          <a:prstGeom prst="rect">
            <a:avLst/>
          </a:prstGeom>
          <a:noFill/>
        </p:spPr>
      </p:pic>
      <p:pic>
        <p:nvPicPr>
          <p:cNvPr id="5123" name="Picture 3" descr="E:\Portó beszámoló 2018\képek Portó\képek a honlapra\20171023_124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3500462" cy="4429132"/>
          </a:xfrm>
          <a:prstGeom prst="rect">
            <a:avLst/>
          </a:prstGeom>
          <a:noFill/>
        </p:spPr>
      </p:pic>
      <p:pic>
        <p:nvPicPr>
          <p:cNvPr id="5124" name="Picture 4" descr="E:\Portó beszámoló 2018\képek Portó\képek a honlapra\20171023_233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14290"/>
            <a:ext cx="2695645" cy="1643074"/>
          </a:xfrm>
          <a:prstGeom prst="rect">
            <a:avLst/>
          </a:prstGeom>
          <a:noFill/>
        </p:spPr>
      </p:pic>
      <p:pic>
        <p:nvPicPr>
          <p:cNvPr id="7" name="Kép 6" descr="Képtalálat a következőre: „Erasmus+ logo”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14290"/>
            <a:ext cx="2238375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20180313_143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428736"/>
            <a:ext cx="4500558" cy="5000634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428596" y="1643050"/>
            <a:ext cx="2143140" cy="31700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Feladat: </a:t>
            </a:r>
          </a:p>
          <a:p>
            <a:r>
              <a:rPr lang="hu-HU" sz="2000" dirty="0" smtClean="0"/>
              <a:t>Ki az a 3 személy, akit nem vinnél el magaddal egy szigetre? Miért?</a:t>
            </a:r>
          </a:p>
          <a:p>
            <a:r>
              <a:rPr lang="hu-HU" sz="2000" dirty="0" smtClean="0"/>
              <a:t>Állíts fel kritériumokat, ami alapján döntesz!</a:t>
            </a:r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857256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Interkulturális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 descr="Képtalálat a következőre: „Erasmus+ logo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238375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785818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Interkulturális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 descr="Képtalálat a következőre: „Erasmus+ logo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2238375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E:\Portó beszámoló 2018\képek Portó\képek a honlapra\20171025_100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3071834" cy="5000660"/>
          </a:xfrm>
          <a:prstGeom prst="rect">
            <a:avLst/>
          </a:prstGeom>
          <a:noFill/>
        </p:spPr>
      </p:pic>
      <p:sp>
        <p:nvSpPr>
          <p:cNvPr id="12" name="Szövegdoboz 11"/>
          <p:cNvSpPr txBox="1"/>
          <p:nvPr/>
        </p:nvSpPr>
        <p:spPr>
          <a:xfrm>
            <a:off x="3786182" y="1285860"/>
            <a:ext cx="443704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Tervezz egy iskolai projektet!</a:t>
            </a:r>
            <a:endParaRPr lang="hu-HU" sz="2400" b="1" dirty="0"/>
          </a:p>
        </p:txBody>
      </p:sp>
      <p:pic>
        <p:nvPicPr>
          <p:cNvPr id="6152" name="Picture 8" descr="E:\Portó beszámoló 2018\képek Portó\képek a honlapra\20171025_112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00240"/>
            <a:ext cx="3143259" cy="4659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1235</TotalTime>
  <Words>174</Words>
  <Application>Microsoft Office PowerPoint</Application>
  <PresentationFormat>Diavetítés a képernyőre (4:3 oldalarány)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Áramlás</vt:lpstr>
      <vt:lpstr>    Interkulturális workshopok Ötletek , módszerek</vt:lpstr>
      <vt:lpstr>Workshop 1.  INTERAKCIÓS JÁTÉKOK</vt:lpstr>
      <vt:lpstr> Interkulturális workshop 2.</vt:lpstr>
      <vt:lpstr>Interkulturális workshop 3.</vt:lpstr>
      <vt:lpstr>Interkulturális workshop 4.</vt:lpstr>
      <vt:lpstr>Interkulturális Workshop 3. </vt:lpstr>
      <vt:lpstr>Tolerancia</vt:lpstr>
      <vt:lpstr>Interkulturális workshop 4.</vt:lpstr>
      <vt:lpstr>Interkulturális workshop 5.</vt:lpstr>
      <vt:lpstr>10.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Ergonomics</dc:title>
  <dc:creator>User</dc:creator>
  <cp:lastModifiedBy>user</cp:lastModifiedBy>
  <cp:revision>243</cp:revision>
  <dcterms:created xsi:type="dcterms:W3CDTF">2013-11-11T17:03:48Z</dcterms:created>
  <dcterms:modified xsi:type="dcterms:W3CDTF">2018-03-13T14:42:56Z</dcterms:modified>
</cp:coreProperties>
</file>